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1" r:id="rId20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7" Type="http://schemas.openxmlformats.org/officeDocument/2006/relationships/slide" Target="slides/slide13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8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g33c5e4031bd_0_8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60" name="Google Shape;4960;g33c5e4031bd_0_84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61" name="Google Shape;4961;g33c5e4031bd_0_84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6.xml"/></Relationships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2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704"/>
          <p:cNvSpPr/>
          <p:nvPr/>
        </p:nvSpPr>
        <p:spPr>
          <a:xfrm>
            <a:off x="5562600" y="2343150"/>
            <a:ext cx="2057400" cy="17311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4" name="Google Shape;4964;p704"/>
          <p:cNvSpPr/>
          <p:nvPr/>
        </p:nvSpPr>
        <p:spPr>
          <a:xfrm>
            <a:off x="957263" y="2394347"/>
            <a:ext cx="1304910" cy="16906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5" name="Google Shape;4965;p704"/>
          <p:cNvSpPr/>
          <p:nvPr/>
        </p:nvSpPr>
        <p:spPr>
          <a:xfrm>
            <a:off x="228600" y="1200150"/>
            <a:ext cx="4173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Favors Consumer Goods</a:t>
            </a:r>
            <a:endParaRPr/>
          </a:p>
        </p:txBody>
      </p:sp>
      <p:sp>
        <p:nvSpPr>
          <p:cNvPr id="4966" name="Google Shape;4966;p704"/>
          <p:cNvSpPr/>
          <p:nvPr/>
        </p:nvSpPr>
        <p:spPr>
          <a:xfrm>
            <a:off x="4876800" y="1200150"/>
            <a:ext cx="4084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Favors Capital Goods</a:t>
            </a:r>
            <a:endParaRPr/>
          </a:p>
        </p:txBody>
      </p:sp>
      <p:sp>
        <p:nvSpPr>
          <p:cNvPr id="4967" name="Google Shape;4967;p704"/>
          <p:cNvSpPr/>
          <p:nvPr/>
        </p:nvSpPr>
        <p:spPr>
          <a:xfrm>
            <a:off x="976313" y="2647950"/>
            <a:ext cx="852498" cy="1444230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68" name="Google Shape;4968;p704"/>
          <p:cNvGrpSpPr/>
          <p:nvPr/>
        </p:nvGrpSpPr>
        <p:grpSpPr>
          <a:xfrm>
            <a:off x="922338" y="2349103"/>
            <a:ext cx="2857500" cy="1785937"/>
            <a:chOff x="1353" y="2216"/>
            <a:chExt cx="1800" cy="1500"/>
          </a:xfrm>
        </p:grpSpPr>
        <p:cxnSp>
          <p:nvCxnSpPr>
            <p:cNvPr id="4969" name="Google Shape;4969;p704"/>
            <p:cNvCxnSpPr/>
            <p:nvPr/>
          </p:nvCxnSpPr>
          <p:spPr>
            <a:xfrm>
              <a:off x="1373" y="2216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0" name="Google Shape;4970;p704"/>
            <p:cNvCxnSpPr/>
            <p:nvPr/>
          </p:nvCxnSpPr>
          <p:spPr>
            <a:xfrm>
              <a:off x="1353" y="3683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71" name="Google Shape;4971;p704"/>
          <p:cNvSpPr/>
          <p:nvPr/>
        </p:nvSpPr>
        <p:spPr>
          <a:xfrm>
            <a:off x="825500" y="4114800"/>
            <a:ext cx="2568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/>
          </a:p>
        </p:txBody>
      </p:sp>
      <p:sp>
        <p:nvSpPr>
          <p:cNvPr id="4972" name="Google Shape;4972;p704"/>
          <p:cNvSpPr/>
          <p:nvPr/>
        </p:nvSpPr>
        <p:spPr>
          <a:xfrm rot="-5400000">
            <a:off x="-91750" y="2877769"/>
            <a:ext cx="161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/>
          </a:p>
        </p:txBody>
      </p:sp>
      <p:sp>
        <p:nvSpPr>
          <p:cNvPr id="4973" name="Google Shape;4973;p704"/>
          <p:cNvSpPr/>
          <p:nvPr/>
        </p:nvSpPr>
        <p:spPr>
          <a:xfrm>
            <a:off x="1822450" y="21526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/>
          </a:p>
        </p:txBody>
      </p:sp>
      <p:sp>
        <p:nvSpPr>
          <p:cNvPr id="4974" name="Google Shape;4974;p704"/>
          <p:cNvSpPr/>
          <p:nvPr/>
        </p:nvSpPr>
        <p:spPr>
          <a:xfrm>
            <a:off x="2625725" y="2788444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/>
          </a:p>
        </p:txBody>
      </p:sp>
      <p:cxnSp>
        <p:nvCxnSpPr>
          <p:cNvPr id="4975" name="Google Shape;4975;p704"/>
          <p:cNvCxnSpPr/>
          <p:nvPr/>
        </p:nvCxnSpPr>
        <p:spPr>
          <a:xfrm flipH="1">
            <a:off x="2082838" y="3088481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6" name="Google Shape;4976;p704"/>
          <p:cNvCxnSpPr/>
          <p:nvPr/>
        </p:nvCxnSpPr>
        <p:spPr>
          <a:xfrm flipH="1">
            <a:off x="1293688" y="2462213"/>
            <a:ext cx="498600" cy="26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77" name="Google Shape;4977;p704"/>
          <p:cNvSpPr/>
          <p:nvPr/>
        </p:nvSpPr>
        <p:spPr>
          <a:xfrm>
            <a:off x="5572125" y="2613422"/>
            <a:ext cx="922320" cy="1482354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78" name="Google Shape;4978;p704"/>
          <p:cNvGrpSpPr/>
          <p:nvPr/>
        </p:nvGrpSpPr>
        <p:grpSpPr>
          <a:xfrm>
            <a:off x="5513388" y="2353866"/>
            <a:ext cx="2857500" cy="1785938"/>
            <a:chOff x="3682" y="2222"/>
            <a:chExt cx="1800" cy="1500"/>
          </a:xfrm>
        </p:grpSpPr>
        <p:cxnSp>
          <p:nvCxnSpPr>
            <p:cNvPr id="4979" name="Google Shape;4979;p704"/>
            <p:cNvCxnSpPr/>
            <p:nvPr/>
          </p:nvCxnSpPr>
          <p:spPr>
            <a:xfrm>
              <a:off x="3702" y="2222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0" name="Google Shape;4980;p704"/>
            <p:cNvCxnSpPr/>
            <p:nvPr/>
          </p:nvCxnSpPr>
          <p:spPr>
            <a:xfrm>
              <a:off x="3682" y="3689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81" name="Google Shape;4981;p704"/>
          <p:cNvSpPr/>
          <p:nvPr/>
        </p:nvSpPr>
        <p:spPr>
          <a:xfrm>
            <a:off x="5473700" y="4114800"/>
            <a:ext cx="245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/>
          </a:p>
        </p:txBody>
      </p:sp>
      <p:sp>
        <p:nvSpPr>
          <p:cNvPr id="4982" name="Google Shape;4982;p704"/>
          <p:cNvSpPr/>
          <p:nvPr/>
        </p:nvSpPr>
        <p:spPr>
          <a:xfrm rot="-5400000">
            <a:off x="4324975" y="3117397"/>
            <a:ext cx="18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/>
          </a:p>
        </p:txBody>
      </p:sp>
      <p:sp>
        <p:nvSpPr>
          <p:cNvPr id="4983" name="Google Shape;4983;p704"/>
          <p:cNvSpPr/>
          <p:nvPr/>
        </p:nvSpPr>
        <p:spPr>
          <a:xfrm>
            <a:off x="7656513" y="2286000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/>
          </a:p>
        </p:txBody>
      </p:sp>
      <p:cxnSp>
        <p:nvCxnSpPr>
          <p:cNvPr id="4984" name="Google Shape;4984;p704"/>
          <p:cNvCxnSpPr/>
          <p:nvPr/>
        </p:nvCxnSpPr>
        <p:spPr>
          <a:xfrm flipH="1">
            <a:off x="7239038" y="2857500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85" name="Google Shape;4985;p704"/>
          <p:cNvSpPr/>
          <p:nvPr/>
        </p:nvSpPr>
        <p:spPr>
          <a:xfrm>
            <a:off x="7693025" y="32575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/>
          </a:p>
        </p:txBody>
      </p:sp>
      <p:cxnSp>
        <p:nvCxnSpPr>
          <p:cNvPr id="4986" name="Google Shape;4986;p704"/>
          <p:cNvCxnSpPr/>
          <p:nvPr/>
        </p:nvCxnSpPr>
        <p:spPr>
          <a:xfrm flipH="1">
            <a:off x="6496200" y="3600450"/>
            <a:ext cx="1276200" cy="2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87" name="Google Shape;4987;p704"/>
          <p:cNvSpPr/>
          <p:nvPr/>
        </p:nvSpPr>
        <p:spPr>
          <a:xfrm>
            <a:off x="381000" y="0"/>
            <a:ext cx="8553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 and Future Growth</a:t>
            </a:r>
            <a:endParaRPr/>
          </a:p>
        </p:txBody>
      </p:sp>
      <p:cxnSp>
        <p:nvCxnSpPr>
          <p:cNvPr id="4988" name="Google Shape;4988;p704"/>
          <p:cNvCxnSpPr/>
          <p:nvPr/>
        </p:nvCxnSpPr>
        <p:spPr>
          <a:xfrm rot="10800000">
            <a:off x="977938" y="3656410"/>
            <a:ext cx="79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89" name="Google Shape;4989;p704"/>
          <p:cNvCxnSpPr/>
          <p:nvPr/>
        </p:nvCxnSpPr>
        <p:spPr>
          <a:xfrm>
            <a:off x="1758950" y="3668316"/>
            <a:ext cx="0" cy="40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90" name="Google Shape;4990;p704"/>
          <p:cNvSpPr/>
          <p:nvPr/>
        </p:nvSpPr>
        <p:spPr>
          <a:xfrm>
            <a:off x="1724025" y="3609975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91" name="Google Shape;4991;p704"/>
          <p:cNvCxnSpPr/>
          <p:nvPr/>
        </p:nvCxnSpPr>
        <p:spPr>
          <a:xfrm rot="10800000">
            <a:off x="5559538" y="2788444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92" name="Google Shape;4992;p704"/>
          <p:cNvCxnSpPr/>
          <p:nvPr/>
        </p:nvCxnSpPr>
        <p:spPr>
          <a:xfrm>
            <a:off x="5978525" y="2788444"/>
            <a:ext cx="0" cy="129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93" name="Google Shape;4993;p704"/>
          <p:cNvSpPr/>
          <p:nvPr/>
        </p:nvSpPr>
        <p:spPr>
          <a:xfrm>
            <a:off x="5900738" y="2730103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04"/>
          <p:cNvSpPr txBox="1"/>
          <p:nvPr/>
        </p:nvSpPr>
        <p:spPr>
          <a:xfrm>
            <a:off x="6172200" y="4400550"/>
            <a:ext cx="221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</a:t>
            </a:r>
            <a:endParaRPr/>
          </a:p>
        </p:txBody>
      </p:sp>
      <p:sp>
        <p:nvSpPr>
          <p:cNvPr id="4995" name="Google Shape;4995;p704"/>
          <p:cNvSpPr txBox="1"/>
          <p:nvPr/>
        </p:nvSpPr>
        <p:spPr>
          <a:xfrm>
            <a:off x="1301750" y="4400550"/>
            <a:ext cx="1784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endParaRPr/>
          </a:p>
        </p:txBody>
      </p:sp>
      <p:sp>
        <p:nvSpPr>
          <p:cNvPr id="4996" name="Google Shape;4996;p704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97" name="Google Shape;4997;p704"/>
          <p:cNvSpPr/>
          <p:nvPr/>
        </p:nvSpPr>
        <p:spPr>
          <a:xfrm>
            <a:off x="228600" y="514350"/>
            <a:ext cx="845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that produce more capital goods will have more growth in the future.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